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tif" ContentType="image/tif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sldIdLst>
    <p:sldId id="284" r:id="rId2"/>
    <p:sldId id="258" r:id="rId3"/>
    <p:sldId id="257" r:id="rId4"/>
    <p:sldId id="261" r:id="rId5"/>
    <p:sldId id="264" r:id="rId6"/>
    <p:sldId id="270" r:id="rId7"/>
    <p:sldId id="262" r:id="rId8"/>
    <p:sldId id="266" r:id="rId9"/>
    <p:sldId id="267" r:id="rId10"/>
    <p:sldId id="269" r:id="rId11"/>
    <p:sldId id="271" r:id="rId12"/>
    <p:sldId id="272" r:id="rId13"/>
    <p:sldId id="273" r:id="rId14"/>
    <p:sldId id="274" r:id="rId15"/>
    <p:sldId id="275" r:id="rId16"/>
    <p:sldId id="276" r:id="rId17"/>
    <p:sldId id="277" r:id="rId18"/>
    <p:sldId id="278" r:id="rId19"/>
    <p:sldId id="279" r:id="rId20"/>
    <p:sldId id="280" r:id="rId21"/>
    <p:sldId id="281" r:id="rId22"/>
    <p:sldId id="282" r:id="rId23"/>
    <p:sldId id="283" r:id="rId24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1C6"/>
    <a:srgbClr val="0072C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588"/>
    <p:restoredTop sz="93101"/>
  </p:normalViewPr>
  <p:slideViewPr>
    <p:cSldViewPr snapToGrid="0" snapToObjects="1">
      <p:cViewPr>
        <p:scale>
          <a:sx n="91" d="100"/>
          <a:sy n="91" d="100"/>
        </p:scale>
        <p:origin x="1296" y="23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09297C-5E81-A848-A286-64A0BC35FE9F}" type="datetimeFigureOut">
              <a:rPr lang="en-US" smtClean="0"/>
              <a:t>9/30/16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4529BE-6A6F-D644-B36C-0F54B8E389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1033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bg>
      <p:bgPr>
        <a:solidFill>
          <a:srgbClr val="0072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91" t="51180" r="5520"/>
          <a:stretch/>
        </p:blipFill>
        <p:spPr>
          <a:xfrm>
            <a:off x="-1" y="3509963"/>
            <a:ext cx="12192001" cy="3348036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ctrTitle" hasCustomPrompt="1"/>
          </p:nvPr>
        </p:nvSpPr>
        <p:spPr>
          <a:xfrm>
            <a:off x="351692" y="365761"/>
            <a:ext cx="11465170" cy="2264898"/>
          </a:xfrm>
        </p:spPr>
        <p:txBody>
          <a:bodyPr anchor="b">
            <a:normAutofit/>
          </a:bodyPr>
          <a:lstStyle>
            <a:lvl1pPr algn="ctr">
              <a:defRPr sz="7200" b="1">
                <a:solidFill>
                  <a:schemeClr val="bg1"/>
                </a:solidFill>
              </a:defRPr>
            </a:lvl1pPr>
          </a:lstStyle>
          <a:p>
            <a:r>
              <a:rPr lang="it-IT" dirty="0" smtClean="0"/>
              <a:t>Nome sessione</a:t>
            </a:r>
            <a:endParaRPr lang="it-IT" dirty="0"/>
          </a:p>
        </p:txBody>
      </p:sp>
      <p:sp>
        <p:nvSpPr>
          <p:cNvPr id="3" name="Sottotitolo 2"/>
          <p:cNvSpPr>
            <a:spLocks noGrp="1"/>
          </p:cNvSpPr>
          <p:nvPr>
            <p:ph type="subTitle" idx="1" hasCustomPrompt="1"/>
          </p:nvPr>
        </p:nvSpPr>
        <p:spPr>
          <a:xfrm>
            <a:off x="351692" y="2897945"/>
            <a:ext cx="7385539" cy="1688123"/>
          </a:xfrm>
        </p:spPr>
        <p:txBody>
          <a:bodyPr/>
          <a:lstStyle>
            <a:lvl1pPr marL="0" indent="0" algn="l">
              <a:buNone/>
              <a:defRPr sz="24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 dirty="0" smtClean="0"/>
              <a:t>Nome Speaker</a:t>
            </a:r>
          </a:p>
          <a:p>
            <a:r>
              <a:rPr lang="it-IT" dirty="0" smtClean="0"/>
              <a:t>Titolo</a:t>
            </a:r>
            <a:endParaRPr lang="it-IT" dirty="0"/>
          </a:p>
        </p:txBody>
      </p:sp>
      <p:sp>
        <p:nvSpPr>
          <p:cNvPr id="8" name="Titolo 1"/>
          <p:cNvSpPr txBox="1">
            <a:spLocks/>
          </p:cNvSpPr>
          <p:nvPr userDrawn="1"/>
        </p:nvSpPr>
        <p:spPr>
          <a:xfrm>
            <a:off x="194603" y="6140543"/>
            <a:ext cx="11465170" cy="56270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2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it-IT" sz="2800" dirty="0" smtClean="0"/>
              <a:t>.NET</a:t>
            </a:r>
            <a:r>
              <a:rPr lang="it-IT" sz="2800" baseline="0" dirty="0" smtClean="0"/>
              <a:t> </a:t>
            </a:r>
            <a:r>
              <a:rPr lang="it-IT" sz="2800" baseline="0" dirty="0" err="1" smtClean="0"/>
              <a:t>Present</a:t>
            </a:r>
            <a:r>
              <a:rPr lang="it-IT" sz="2800" baseline="0" dirty="0" smtClean="0"/>
              <a:t> and Future</a:t>
            </a:r>
            <a:endParaRPr lang="it-IT" sz="2800" dirty="0"/>
          </a:p>
        </p:txBody>
      </p:sp>
    </p:spTree>
    <p:extLst>
      <p:ext uri="{BB962C8B-B14F-4D97-AF65-F5344CB8AC3E}">
        <p14:creationId xmlns:p14="http://schemas.microsoft.com/office/powerpoint/2010/main" val="887634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t-IT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FF23B68-0271-7E48-B33A-677E90527F75}" type="datetimeFigureOut">
              <a:rPr lang="it-IT" smtClean="0"/>
              <a:t>30/09/16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83E3A8-DFD4-C647-94EF-6E2C8473D3E0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08213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it-IT"/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it-IT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950066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t-IT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305420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e testo vertical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it-IT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474746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471173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367386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t-IT"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775439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t-IT"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47638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137842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96745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uota">
    <p:bg>
      <p:bgPr>
        <a:solidFill>
          <a:srgbClr val="0071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5861112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Vuota">
    <p:bg>
      <p:bgPr>
        <a:solidFill>
          <a:srgbClr val="0072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it-IT" dirty="0"/>
          </a:p>
        </p:txBody>
      </p:sp>
      <p:sp>
        <p:nvSpPr>
          <p:cNvPr id="6" name="Segnaposto tes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730419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dirty="0" smtClean="0"/>
              <a:t>Fare clic per modificare stile</a:t>
            </a:r>
            <a:endParaRPr lang="it-IT" dirty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Rettangolo 3"/>
          <p:cNvSpPr/>
          <p:nvPr userDrawn="1"/>
        </p:nvSpPr>
        <p:spPr>
          <a:xfrm>
            <a:off x="0" y="0"/>
            <a:ext cx="351692" cy="6858000"/>
          </a:xfrm>
          <a:prstGeom prst="rect">
            <a:avLst/>
          </a:prstGeom>
          <a:solidFill>
            <a:srgbClr val="0071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027919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61" r:id="rId9"/>
    <p:sldLayoutId id="2147483656" r:id="rId10"/>
    <p:sldLayoutId id="2147483657" r:id="rId11"/>
    <p:sldLayoutId id="2147483658" r:id="rId12"/>
    <p:sldLayoutId id="2147483659" r:id="rId13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9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9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tif"/><Relationship Id="rId5" Type="http://schemas.openxmlformats.org/officeDocument/2006/relationships/image" Target="../media/image5.tiff"/><Relationship Id="rId6" Type="http://schemas.openxmlformats.org/officeDocument/2006/relationships/image" Target="../media/image6.tiff"/><Relationship Id="rId7" Type="http://schemas.openxmlformats.org/officeDocument/2006/relationships/image" Target="../media/image7.tif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9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6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8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4" Type="http://schemas.openxmlformats.org/officeDocument/2006/relationships/image" Target="../media/image10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tiff"/><Relationship Id="rId3" Type="http://schemas.openxmlformats.org/officeDocument/2006/relationships/image" Target="../media/image12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Single Page Application con Angular 2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it-IT" sz="3200" b="1" dirty="0"/>
              <a:t>Michele </a:t>
            </a:r>
            <a:r>
              <a:rPr lang="it-IT" sz="3200" b="1" dirty="0" err="1"/>
              <a:t>Aponte</a:t>
            </a:r>
            <a:endParaRPr lang="it-IT" sz="3200" b="1" dirty="0"/>
          </a:p>
          <a:p>
            <a:r>
              <a:rPr lang="it-IT" dirty="0"/>
              <a:t>CEO/CTO </a:t>
            </a:r>
            <a:r>
              <a:rPr lang="it-IT" dirty="0" err="1"/>
              <a:t>Blexin</a:t>
            </a:r>
            <a:r>
              <a:rPr lang="it-IT" dirty="0"/>
              <a:t> </a:t>
            </a:r>
            <a:r>
              <a:rPr lang="it-IT" dirty="0" err="1"/>
              <a:t>Srl</a:t>
            </a:r>
            <a:endParaRPr lang="it-IT" dirty="0"/>
          </a:p>
          <a:p>
            <a:r>
              <a:rPr lang="it-IT" dirty="0"/>
              <a:t>Presidente </a:t>
            </a:r>
            <a:r>
              <a:rPr lang="it-IT" dirty="0" err="1"/>
              <a:t>DotNetCampania</a:t>
            </a:r>
            <a:endParaRPr lang="it-IT" dirty="0"/>
          </a:p>
          <a:p>
            <a:r>
              <a:rPr lang="it-IT" dirty="0"/>
              <a:t>MVP Visual Studio and Development </a:t>
            </a:r>
            <a:r>
              <a:rPr lang="it-IT" dirty="0" smtClean="0"/>
              <a:t>Technologies</a:t>
            </a:r>
          </a:p>
          <a:p>
            <a:r>
              <a:rPr lang="it-IT" dirty="0" smtClean="0"/>
              <a:t>@apomic80 </a:t>
            </a:r>
            <a:r>
              <a:rPr lang="mr-IN" dirty="0" smtClean="0"/>
              <a:t>–</a:t>
            </a:r>
            <a:r>
              <a:rPr lang="it-IT" dirty="0" smtClean="0"/>
              <a:t> </a:t>
            </a:r>
            <a:r>
              <a:rPr lang="it-IT" dirty="0" err="1" smtClean="0"/>
              <a:t>michele.apont@dotnetcampania.org</a:t>
            </a:r>
            <a:r>
              <a:rPr lang="it-IT" dirty="0" smtClean="0"/>
              <a:t> - </a:t>
            </a:r>
            <a:r>
              <a:rPr lang="it-IT" dirty="0" err="1" smtClean="0"/>
              <a:t>www.tolist.net</a:t>
            </a:r>
            <a:endParaRPr lang="it-IT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0009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168177"/>
            <a:ext cx="10515600" cy="1325563"/>
          </a:xfrm>
        </p:spPr>
        <p:txBody>
          <a:bodyPr/>
          <a:lstStyle/>
          <a:p>
            <a:pPr algn="ctr"/>
            <a:r>
              <a:rPr lang="en-US" dirty="0" smtClean="0"/>
              <a:t>SPA </a:t>
            </a:r>
            <a:r>
              <a:rPr lang="en-US" dirty="0" err="1" smtClean="0"/>
              <a:t>sostenibili</a:t>
            </a:r>
            <a:r>
              <a:rPr lang="en-US" dirty="0" smtClean="0"/>
              <a:t>: Angular 2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651" y="1316111"/>
            <a:ext cx="11366695" cy="5274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73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91979"/>
            <a:ext cx="10515600" cy="933621"/>
          </a:xfrm>
        </p:spPr>
        <p:txBody>
          <a:bodyPr>
            <a:normAutofit/>
          </a:bodyPr>
          <a:lstStyle/>
          <a:p>
            <a:pPr algn="ctr"/>
            <a:r>
              <a:rPr lang="en-US" sz="3600" dirty="0" smtClean="0"/>
              <a:t>Angular 2: Moduli</a:t>
            </a:r>
            <a:endParaRPr lang="en-US" sz="3600" dirty="0"/>
          </a:p>
        </p:txBody>
      </p:sp>
      <p:sp>
        <p:nvSpPr>
          <p:cNvPr id="5" name="Rectangle 4"/>
          <p:cNvSpPr/>
          <p:nvPr/>
        </p:nvSpPr>
        <p:spPr>
          <a:xfrm>
            <a:off x="483580" y="1625600"/>
            <a:ext cx="11506200" cy="49956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err="1" smtClean="0"/>
              <a:t>NgModule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567116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91979"/>
            <a:ext cx="10515600" cy="933621"/>
          </a:xfrm>
        </p:spPr>
        <p:txBody>
          <a:bodyPr>
            <a:normAutofit/>
          </a:bodyPr>
          <a:lstStyle/>
          <a:p>
            <a:pPr algn="ctr"/>
            <a:r>
              <a:rPr lang="en-US" sz="3600" dirty="0" smtClean="0"/>
              <a:t>Angular 2: </a:t>
            </a:r>
            <a:r>
              <a:rPr lang="en-US" sz="3600" dirty="0" err="1" smtClean="0"/>
              <a:t>Componenti</a:t>
            </a:r>
            <a:r>
              <a:rPr lang="en-US" sz="3600" dirty="0" smtClean="0"/>
              <a:t> e </a:t>
            </a:r>
            <a:r>
              <a:rPr lang="en-US" sz="3600" dirty="0" err="1" smtClean="0"/>
              <a:t>Servizi</a:t>
            </a:r>
            <a:endParaRPr lang="en-US" sz="3600" dirty="0"/>
          </a:p>
        </p:txBody>
      </p:sp>
      <p:sp>
        <p:nvSpPr>
          <p:cNvPr id="4" name="Rectangle 3"/>
          <p:cNvSpPr/>
          <p:nvPr/>
        </p:nvSpPr>
        <p:spPr>
          <a:xfrm>
            <a:off x="483580" y="1625600"/>
            <a:ext cx="11506200" cy="49956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Main Component</a:t>
            </a:r>
            <a:endParaRPr lang="en-US" sz="4000" dirty="0"/>
          </a:p>
        </p:txBody>
      </p:sp>
      <p:sp>
        <p:nvSpPr>
          <p:cNvPr id="6" name="Rectangle 5"/>
          <p:cNvSpPr/>
          <p:nvPr/>
        </p:nvSpPr>
        <p:spPr>
          <a:xfrm>
            <a:off x="483580" y="1625600"/>
            <a:ext cx="11506200" cy="562964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Menu Component</a:t>
            </a: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83580" y="2188564"/>
            <a:ext cx="11506200" cy="4432674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Events Component</a:t>
            </a:r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83581" y="4167266"/>
            <a:ext cx="11506200" cy="2453972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Event Component</a:t>
            </a:r>
          </a:p>
        </p:txBody>
      </p:sp>
      <p:sp>
        <p:nvSpPr>
          <p:cNvPr id="9" name="Rectangle 8"/>
          <p:cNvSpPr/>
          <p:nvPr/>
        </p:nvSpPr>
        <p:spPr>
          <a:xfrm>
            <a:off x="8280339" y="2469401"/>
            <a:ext cx="3537679" cy="387143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5">
                    <a:lumMod val="50000"/>
                  </a:schemeClr>
                </a:solidFill>
              </a:rPr>
              <a:t>Events Services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6438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Angular 2: Moduli, </a:t>
            </a:r>
            <a:r>
              <a:rPr lang="en-US" dirty="0" err="1" smtClean="0"/>
              <a:t>Componenti</a:t>
            </a:r>
            <a:r>
              <a:rPr lang="en-US" dirty="0" smtClean="0"/>
              <a:t> e </a:t>
            </a:r>
            <a:r>
              <a:rPr lang="en-US" dirty="0" err="1" smtClean="0"/>
              <a:t>Servizi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4450" y="1611710"/>
            <a:ext cx="4953000" cy="3358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795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91979"/>
            <a:ext cx="10515600" cy="933621"/>
          </a:xfrm>
        </p:spPr>
        <p:txBody>
          <a:bodyPr>
            <a:normAutofit/>
          </a:bodyPr>
          <a:lstStyle/>
          <a:p>
            <a:pPr algn="ctr"/>
            <a:r>
              <a:rPr lang="en-US" sz="3600" dirty="0" smtClean="0"/>
              <a:t>Angular 2: Routing</a:t>
            </a:r>
            <a:endParaRPr lang="en-US" sz="3600" dirty="0"/>
          </a:p>
        </p:txBody>
      </p:sp>
      <p:sp>
        <p:nvSpPr>
          <p:cNvPr id="10" name="Rectangle 9"/>
          <p:cNvSpPr/>
          <p:nvPr/>
        </p:nvSpPr>
        <p:spPr>
          <a:xfrm>
            <a:off x="483580" y="1625600"/>
            <a:ext cx="11506200" cy="49956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Main Component</a:t>
            </a:r>
            <a:endParaRPr lang="en-US" sz="4000" dirty="0"/>
          </a:p>
        </p:txBody>
      </p:sp>
      <p:sp>
        <p:nvSpPr>
          <p:cNvPr id="11" name="Rectangle 10"/>
          <p:cNvSpPr/>
          <p:nvPr/>
        </p:nvSpPr>
        <p:spPr>
          <a:xfrm>
            <a:off x="483580" y="1625600"/>
            <a:ext cx="11506200" cy="562964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  Events	  Speakers			    Menu Component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483580" y="2188564"/>
            <a:ext cx="11506200" cy="4432674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Events Component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83580" y="2188564"/>
            <a:ext cx="11506200" cy="4432674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5"/>
                </a:solidFill>
              </a:rPr>
              <a:t>Speakers Component</a:t>
            </a:r>
          </a:p>
        </p:txBody>
      </p:sp>
      <p:sp>
        <p:nvSpPr>
          <p:cNvPr id="7" name="Rectangle 6"/>
          <p:cNvSpPr/>
          <p:nvPr/>
        </p:nvSpPr>
        <p:spPr>
          <a:xfrm>
            <a:off x="599050" y="1700810"/>
            <a:ext cx="849922" cy="412543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bg1"/>
                </a:solidFill>
              </a:rPr>
              <a:t>Events</a:t>
            </a:r>
            <a:endParaRPr lang="en-US" dirty="0" smtClean="0">
              <a:solidFill>
                <a:schemeClr val="bg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480033" y="1700809"/>
            <a:ext cx="1094352" cy="412543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bg1"/>
                </a:solidFill>
              </a:rPr>
              <a:t>Speakers</a:t>
            </a:r>
            <a:endParaRPr lang="en-US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6888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7" grpId="0" animBg="1"/>
      <p:bldP spid="7" grpId="1" animBg="1"/>
      <p:bldP spid="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Angular 2: Routing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4450" y="1611710"/>
            <a:ext cx="4953000" cy="3358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08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91979"/>
            <a:ext cx="10515600" cy="963989"/>
          </a:xfrm>
        </p:spPr>
        <p:txBody>
          <a:bodyPr>
            <a:normAutofit/>
          </a:bodyPr>
          <a:lstStyle/>
          <a:p>
            <a:pPr algn="ctr"/>
            <a:r>
              <a:rPr lang="en-US" sz="3600" dirty="0" smtClean="0"/>
              <a:t>Angular 2: Pipe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8279" y="1655968"/>
            <a:ext cx="10515600" cy="617425"/>
          </a:xfrm>
        </p:spPr>
        <p:txBody>
          <a:bodyPr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{{ </a:t>
            </a:r>
            <a:r>
              <a:rPr lang="en-US" dirty="0" err="1" smtClean="0"/>
              <a:t>event.startDate</a:t>
            </a:r>
            <a:r>
              <a:rPr lang="en-US" dirty="0" smtClean="0"/>
              <a:t> }}		&gt;&gt;&gt;		2016-09-23T00:00:00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879" y="2400508"/>
            <a:ext cx="10058400" cy="2926080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313544" y="5603604"/>
            <a:ext cx="10515600" cy="6174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Titillium Web" charset="0"/>
                <a:ea typeface="Titillium Web" charset="0"/>
                <a:cs typeface="Titillium Web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Titillium Web" charset="0"/>
                <a:ea typeface="Titillium Web" charset="0"/>
                <a:cs typeface="Titillium Web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Titillium Web" charset="0"/>
                <a:ea typeface="Titillium Web" charset="0"/>
                <a:cs typeface="Titillium Web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Titillium Web" charset="0"/>
                <a:ea typeface="Titillium Web" charset="0"/>
                <a:cs typeface="Titillium Web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Titillium Web" charset="0"/>
                <a:ea typeface="Titillium Web" charset="0"/>
                <a:cs typeface="Titillium Web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dirty="0" smtClean="0"/>
              <a:t>{{ </a:t>
            </a:r>
            <a:r>
              <a:rPr lang="en-US" dirty="0" err="1" smtClean="0"/>
              <a:t>event.startDate</a:t>
            </a:r>
            <a:r>
              <a:rPr lang="en-US" dirty="0" smtClean="0"/>
              <a:t> </a:t>
            </a:r>
            <a:r>
              <a:rPr lang="en-US" b="1" dirty="0" smtClean="0"/>
              <a:t>| date </a:t>
            </a:r>
            <a:r>
              <a:rPr lang="en-US" dirty="0" smtClean="0"/>
              <a:t>}}</a:t>
            </a:r>
            <a:r>
              <a:rPr lang="en-US" dirty="0"/>
              <a:t>	</a:t>
            </a:r>
            <a:r>
              <a:rPr lang="en-US" dirty="0" smtClean="0"/>
              <a:t>&gt;&gt;&gt;			23-9-2016</a:t>
            </a:r>
          </a:p>
        </p:txBody>
      </p:sp>
    </p:spTree>
    <p:extLst>
      <p:ext uri="{BB962C8B-B14F-4D97-AF65-F5344CB8AC3E}">
        <p14:creationId xmlns:p14="http://schemas.microsoft.com/office/powerpoint/2010/main" val="1296539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91980"/>
            <a:ext cx="10515600" cy="962650"/>
          </a:xfrm>
        </p:spPr>
        <p:txBody>
          <a:bodyPr>
            <a:normAutofit/>
          </a:bodyPr>
          <a:lstStyle/>
          <a:p>
            <a:pPr algn="ctr"/>
            <a:r>
              <a:rPr lang="en-US" sz="3600" dirty="0" smtClean="0"/>
              <a:t>Angular 2: </a:t>
            </a:r>
            <a:r>
              <a:rPr lang="en-US" sz="3600" dirty="0" err="1" smtClean="0"/>
              <a:t>Direttive</a:t>
            </a:r>
            <a:endParaRPr lang="en-US" sz="3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3200" y="2803584"/>
            <a:ext cx="9652000" cy="31496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00" y="1906437"/>
            <a:ext cx="10058400" cy="750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64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2344504"/>
            <a:ext cx="10058400" cy="240431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691980"/>
            <a:ext cx="10515600" cy="962650"/>
          </a:xfrm>
        </p:spPr>
        <p:txBody>
          <a:bodyPr>
            <a:normAutofit/>
          </a:bodyPr>
          <a:lstStyle/>
          <a:p>
            <a:pPr algn="ctr"/>
            <a:r>
              <a:rPr lang="en-US" sz="3600" dirty="0" smtClean="0"/>
              <a:t>Angular 2: </a:t>
            </a:r>
            <a:r>
              <a:rPr lang="en-US" sz="3600" dirty="0" err="1" smtClean="0"/>
              <a:t>Direttive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590050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900" y="2426117"/>
            <a:ext cx="9893300" cy="41021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879005"/>
            <a:ext cx="10058400" cy="79347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38200" y="691980"/>
            <a:ext cx="10515600" cy="962650"/>
          </a:xfrm>
        </p:spPr>
        <p:txBody>
          <a:bodyPr>
            <a:normAutofit/>
          </a:bodyPr>
          <a:lstStyle/>
          <a:p>
            <a:pPr algn="ctr"/>
            <a:r>
              <a:rPr lang="en-US" sz="3600" dirty="0" smtClean="0"/>
              <a:t>Angular 2: </a:t>
            </a:r>
            <a:r>
              <a:rPr lang="en-US" sz="3600" dirty="0" err="1" smtClean="0"/>
              <a:t>Direttive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049696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title"/>
          </p:nvPr>
        </p:nvSpPr>
        <p:spPr>
          <a:xfrm>
            <a:off x="838199" y="860898"/>
            <a:ext cx="10515600" cy="1325563"/>
          </a:xfrm>
        </p:spPr>
        <p:txBody>
          <a:bodyPr>
            <a:normAutofit/>
          </a:bodyPr>
          <a:lstStyle/>
          <a:p>
            <a:r>
              <a:rPr lang="it-IT" sz="4800" dirty="0" smtClean="0"/>
              <a:t>Grazie a</a:t>
            </a:r>
            <a:endParaRPr lang="it-IT" sz="4800" dirty="0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5940" y="713346"/>
            <a:ext cx="6946776" cy="1759849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3669" y="2705281"/>
            <a:ext cx="4531317" cy="1674882"/>
          </a:xfrm>
          <a:prstGeom prst="rect">
            <a:avLst/>
          </a:prstGeom>
        </p:spPr>
      </p:pic>
      <p:sp>
        <p:nvSpPr>
          <p:cNvPr id="8" name="Titolo 3"/>
          <p:cNvSpPr txBox="1">
            <a:spLocks/>
          </p:cNvSpPr>
          <p:nvPr/>
        </p:nvSpPr>
        <p:spPr>
          <a:xfrm>
            <a:off x="838200" y="3869247"/>
            <a:ext cx="2369234" cy="29957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3200" dirty="0" err="1" smtClean="0"/>
              <a:t>Communities</a:t>
            </a:r>
            <a:endParaRPr lang="it-IT" sz="3200" dirty="0"/>
          </a:p>
        </p:txBody>
      </p:sp>
      <p:pic>
        <p:nvPicPr>
          <p:cNvPr id="9" name="Immagin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6412" y="4816497"/>
            <a:ext cx="914401" cy="1101286"/>
          </a:xfrm>
          <a:prstGeom prst="rect">
            <a:avLst/>
          </a:prstGeom>
        </p:spPr>
      </p:pic>
      <p:pic>
        <p:nvPicPr>
          <p:cNvPr id="10" name="Immagin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8249" y="5214740"/>
            <a:ext cx="2095500" cy="304800"/>
          </a:xfrm>
          <a:prstGeom prst="rect">
            <a:avLst/>
          </a:prstGeom>
        </p:spPr>
      </p:pic>
      <p:pic>
        <p:nvPicPr>
          <p:cNvPr id="11" name="Immagin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51185" y="4928990"/>
            <a:ext cx="1905000" cy="876300"/>
          </a:xfrm>
          <a:prstGeom prst="rect">
            <a:avLst/>
          </a:prstGeom>
        </p:spPr>
      </p:pic>
      <p:pic>
        <p:nvPicPr>
          <p:cNvPr id="12" name="Immagin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90233" y="4776590"/>
            <a:ext cx="1714500" cy="1181100"/>
          </a:xfrm>
          <a:prstGeom prst="rect">
            <a:avLst/>
          </a:prstGeom>
        </p:spPr>
      </p:pic>
      <p:sp>
        <p:nvSpPr>
          <p:cNvPr id="13" name="Titolo 3"/>
          <p:cNvSpPr txBox="1">
            <a:spLocks/>
          </p:cNvSpPr>
          <p:nvPr/>
        </p:nvSpPr>
        <p:spPr>
          <a:xfrm>
            <a:off x="862521" y="298087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3200" dirty="0" smtClean="0"/>
              <a:t>Partner</a:t>
            </a:r>
            <a:endParaRPr lang="it-IT" sz="3200" dirty="0"/>
          </a:p>
        </p:txBody>
      </p:sp>
    </p:spTree>
    <p:extLst>
      <p:ext uri="{BB962C8B-B14F-4D97-AF65-F5344CB8AC3E}">
        <p14:creationId xmlns:p14="http://schemas.microsoft.com/office/powerpoint/2010/main" val="636316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Angular 2: Pipe e </a:t>
            </a:r>
            <a:r>
              <a:rPr lang="en-US" dirty="0" err="1" smtClean="0"/>
              <a:t>Direttive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4450" y="1611710"/>
            <a:ext cx="4953000" cy="3358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330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Domande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Non </a:t>
            </a:r>
            <a:r>
              <a:rPr lang="en-US" dirty="0" err="1" smtClean="0"/>
              <a:t>esistono</a:t>
            </a:r>
            <a:r>
              <a:rPr lang="en-US" dirty="0" smtClean="0"/>
              <a:t> </a:t>
            </a:r>
            <a:r>
              <a:rPr lang="en-US" dirty="0" err="1" smtClean="0"/>
              <a:t>domande</a:t>
            </a:r>
            <a:r>
              <a:rPr lang="en-US" dirty="0" smtClean="0"/>
              <a:t> stupide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6358666" y="1857974"/>
            <a:ext cx="4246614" cy="3919703"/>
            <a:chOff x="6358666" y="1857974"/>
            <a:chExt cx="4246614" cy="3919703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30791" y="3849242"/>
              <a:ext cx="1928435" cy="192843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58666" y="1857974"/>
              <a:ext cx="1928435" cy="1928435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76845" y="2349055"/>
              <a:ext cx="1928435" cy="192843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47766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4911" y="0"/>
            <a:ext cx="124747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740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Grazie a </a:t>
            </a:r>
            <a:r>
              <a:rPr lang="en-US" dirty="0" err="1" smtClean="0"/>
              <a:t>tutti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Il </a:t>
            </a:r>
            <a:r>
              <a:rPr lang="en-US" dirty="0" err="1" smtClean="0"/>
              <a:t>codice</a:t>
            </a:r>
            <a:r>
              <a:rPr lang="en-US" dirty="0" smtClean="0"/>
              <a:t> </a:t>
            </a:r>
            <a:r>
              <a:rPr lang="en-US" dirty="0" err="1" smtClean="0"/>
              <a:t>è</a:t>
            </a:r>
            <a:r>
              <a:rPr lang="en-US" dirty="0" smtClean="0"/>
              <a:t> </a:t>
            </a:r>
            <a:r>
              <a:rPr lang="en-US" dirty="0" err="1" smtClean="0"/>
              <a:t>disponibile</a:t>
            </a:r>
            <a:r>
              <a:rPr lang="en-US" dirty="0" smtClean="0"/>
              <a:t> </a:t>
            </a:r>
            <a:r>
              <a:rPr lang="en-US" dirty="0" err="1" smtClean="0"/>
              <a:t>su</a:t>
            </a:r>
            <a:r>
              <a:rPr lang="en-US" dirty="0" smtClean="0"/>
              <a:t> </a:t>
            </a:r>
            <a:r>
              <a:rPr lang="en-US" dirty="0" err="1" smtClean="0"/>
              <a:t>github.com</a:t>
            </a:r>
            <a:r>
              <a:rPr lang="en-US" dirty="0" smtClean="0"/>
              <a:t>/apomic80</a:t>
            </a:r>
          </a:p>
          <a:p>
            <a:r>
              <a:rPr lang="en-US" dirty="0" smtClean="0"/>
              <a:t>Per info: @apomic80 o </a:t>
            </a:r>
            <a:r>
              <a:rPr lang="en-US" dirty="0" err="1" smtClean="0"/>
              <a:t>michele.aponte@dotnetcampani.org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0377" y="923279"/>
            <a:ext cx="4258799" cy="3945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78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dirty="0" smtClean="0"/>
              <a:t>Applicazioni web moderne: SPA</a:t>
            </a:r>
            <a:endParaRPr lang="it-IT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5006" y="1651334"/>
            <a:ext cx="5863768" cy="293666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7916" y="2269741"/>
            <a:ext cx="4797849" cy="299385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5347" y="3370833"/>
            <a:ext cx="5518484" cy="3104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229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337624" y="1"/>
            <a:ext cx="11842275" cy="6858000"/>
            <a:chOff x="337624" y="1"/>
            <a:chExt cx="11842275" cy="685800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7624" y="1"/>
              <a:ext cx="11842275" cy="685800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8761" y="1015847"/>
              <a:ext cx="4826307" cy="482630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9813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91980"/>
            <a:ext cx="10515600" cy="1078156"/>
          </a:xfrm>
        </p:spPr>
        <p:txBody>
          <a:bodyPr/>
          <a:lstStyle/>
          <a:p>
            <a:pPr algn="ctr"/>
            <a:r>
              <a:rPr lang="it-IT" dirty="0" smtClean="0"/>
              <a:t>Creato da </a:t>
            </a:r>
            <a:r>
              <a:rPr lang="it-IT" dirty="0" err="1" smtClean="0"/>
              <a:t>Brendan</a:t>
            </a:r>
            <a:r>
              <a:rPr lang="it-IT" dirty="0" smtClean="0"/>
              <a:t> </a:t>
            </a:r>
            <a:r>
              <a:rPr lang="it-IT" dirty="0" err="1" smtClean="0"/>
              <a:t>Eich</a:t>
            </a:r>
            <a:r>
              <a:rPr lang="it-IT" dirty="0" smtClean="0"/>
              <a:t> in una settimana...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0235" y="1770136"/>
            <a:ext cx="5631529" cy="4215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696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91980"/>
            <a:ext cx="10515600" cy="1078156"/>
          </a:xfrm>
        </p:spPr>
        <p:txBody>
          <a:bodyPr/>
          <a:lstStyle/>
          <a:p>
            <a:pPr algn="ctr"/>
            <a:r>
              <a:rPr lang="it-IT" dirty="0" smtClean="0"/>
              <a:t>Innanzitutto impariamo a usarlo bene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2481" y="1922930"/>
            <a:ext cx="7687037" cy="357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57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 smtClean="0"/>
              <a:t>Semplifichiamoci</a:t>
            </a:r>
            <a:r>
              <a:rPr lang="en-US" dirty="0" smtClean="0"/>
              <a:t> la vita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800" y="1587255"/>
            <a:ext cx="10160000" cy="4940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63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 smtClean="0"/>
              <a:t>Perchè</a:t>
            </a:r>
            <a:r>
              <a:rPr lang="en-US" dirty="0" smtClean="0"/>
              <a:t> </a:t>
            </a:r>
            <a:r>
              <a:rPr lang="en-US" dirty="0" err="1" smtClean="0"/>
              <a:t>scegliere</a:t>
            </a:r>
            <a:r>
              <a:rPr lang="en-US" dirty="0" smtClean="0"/>
              <a:t> Typescript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0782" y="1906437"/>
            <a:ext cx="8110436" cy="3815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209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Come </a:t>
            </a:r>
            <a:r>
              <a:rPr lang="en-US" dirty="0" err="1" smtClean="0"/>
              <a:t>funziona</a:t>
            </a:r>
            <a:r>
              <a:rPr lang="en-US" dirty="0" smtClean="0"/>
              <a:t> Typescript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62206" y="2324100"/>
            <a:ext cx="9426387" cy="3014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882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zione2" id="{762F684F-61CB-FA47-846D-C712DD394487}" vid="{88725C18-1097-9746-85A7-92ECE5AD570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</Template>
  <TotalTime>36</TotalTime>
  <Words>163</Words>
  <Application>Microsoft Macintosh PowerPoint</Application>
  <PresentationFormat>Widescreen</PresentationFormat>
  <Paragraphs>53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Calibri</vt:lpstr>
      <vt:lpstr>Calibri Light</vt:lpstr>
      <vt:lpstr>Mangal</vt:lpstr>
      <vt:lpstr>Titillium Web</vt:lpstr>
      <vt:lpstr>Arial</vt:lpstr>
      <vt:lpstr>Tema di Office</vt:lpstr>
      <vt:lpstr>Single Page Application con Angular 2</vt:lpstr>
      <vt:lpstr>Grazie a</vt:lpstr>
      <vt:lpstr>Applicazioni web moderne: SPA</vt:lpstr>
      <vt:lpstr>PowerPoint Presentation</vt:lpstr>
      <vt:lpstr>Creato da Brendan Eich in una settimana...</vt:lpstr>
      <vt:lpstr>Innanzitutto impariamo a usarlo bene</vt:lpstr>
      <vt:lpstr>Semplifichiamoci la vita</vt:lpstr>
      <vt:lpstr>Perchè scegliere Typescript</vt:lpstr>
      <vt:lpstr>Come funziona Typescript</vt:lpstr>
      <vt:lpstr>SPA sostenibili: Angular 2</vt:lpstr>
      <vt:lpstr>Angular 2: Moduli</vt:lpstr>
      <vt:lpstr>Angular 2: Componenti e Servizi</vt:lpstr>
      <vt:lpstr>Demo</vt:lpstr>
      <vt:lpstr>Angular 2: Routing</vt:lpstr>
      <vt:lpstr>Demo</vt:lpstr>
      <vt:lpstr>Angular 2: Pipe</vt:lpstr>
      <vt:lpstr>Angular 2: Direttive</vt:lpstr>
      <vt:lpstr>Angular 2: Direttive</vt:lpstr>
      <vt:lpstr>Angular 2: Direttive</vt:lpstr>
      <vt:lpstr>Demo</vt:lpstr>
      <vt:lpstr>Domande?</vt:lpstr>
      <vt:lpstr>PowerPoint Presentation</vt:lpstr>
      <vt:lpstr>Grazie a tutti</vt:lpstr>
    </vt:vector>
  </TitlesOfParts>
  <Company/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Titolo sessione</dc:title>
  <dc:creator>Michele Aponte</dc:creator>
  <cp:lastModifiedBy>Michele Aponte</cp:lastModifiedBy>
  <cp:revision>12</cp:revision>
  <dcterms:created xsi:type="dcterms:W3CDTF">2016-09-20T05:22:36Z</dcterms:created>
  <dcterms:modified xsi:type="dcterms:W3CDTF">2016-09-30T08:17:34Z</dcterms:modified>
</cp:coreProperties>
</file>